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9" d="100"/>
          <a:sy n="39" d="100"/>
        </p:scale>
        <p:origin x="270"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308047-C31C-48EA-8FC3-A416870CDD06}" type="datetimeFigureOut">
              <a:rPr lang="ru-RU" smtClean="0"/>
              <a:t>27.04.2020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F4A8D2-33DA-433E-A0E0-13F0DA8A4A4B}" type="slidenum">
              <a:rPr lang="ru-RU" smtClean="0"/>
              <a:t>‹#›</a:t>
            </a:fld>
            <a:endParaRPr lang="ru-RU"/>
          </a:p>
        </p:txBody>
      </p:sp>
    </p:spTree>
    <p:extLst>
      <p:ext uri="{BB962C8B-B14F-4D97-AF65-F5344CB8AC3E}">
        <p14:creationId xmlns:p14="http://schemas.microsoft.com/office/powerpoint/2010/main" val="2172916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96F4A8D2-33DA-433E-A0E0-13F0DA8A4A4B}" type="slidenum">
              <a:rPr lang="ru-RU" smtClean="0"/>
              <a:t>3</a:t>
            </a:fld>
            <a:endParaRPr lang="ru-RU"/>
          </a:p>
        </p:txBody>
      </p:sp>
    </p:spTree>
    <p:extLst>
      <p:ext uri="{BB962C8B-B14F-4D97-AF65-F5344CB8AC3E}">
        <p14:creationId xmlns:p14="http://schemas.microsoft.com/office/powerpoint/2010/main" val="2416635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F2001B4-036B-4FB5-81F8-F8C330DE913D}" type="datetimeFigureOut">
              <a:rPr lang="ru-RU" smtClean="0"/>
              <a:t>27.04.2020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2012830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F2001B4-036B-4FB5-81F8-F8C330DE913D}" type="datetimeFigureOut">
              <a:rPr lang="ru-RU" smtClean="0"/>
              <a:t>27.04.2020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1006934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F2001B4-036B-4FB5-81F8-F8C330DE913D}" type="datetimeFigureOut">
              <a:rPr lang="ru-RU" smtClean="0"/>
              <a:t>27.04.2020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670269-CBE9-4F37-8258-5A05F33DFAFA}"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47701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F2001B4-036B-4FB5-81F8-F8C330DE913D}" type="datetimeFigureOut">
              <a:rPr lang="ru-RU" smtClean="0"/>
              <a:t>27.04.2020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3026919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F2001B4-036B-4FB5-81F8-F8C330DE913D}" type="datetimeFigureOut">
              <a:rPr lang="ru-RU" smtClean="0"/>
              <a:t>27.04.2020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670269-CBE9-4F37-8258-5A05F33DFAFA}"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62933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F2001B4-036B-4FB5-81F8-F8C330DE913D}" type="datetimeFigureOut">
              <a:rPr lang="ru-RU" smtClean="0"/>
              <a:t>27.04.2020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3134521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2001B4-036B-4FB5-81F8-F8C330DE913D}" type="datetimeFigureOut">
              <a:rPr lang="ru-RU" smtClean="0"/>
              <a:t>27.04.2020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3167229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2001B4-036B-4FB5-81F8-F8C330DE913D}" type="datetimeFigureOut">
              <a:rPr lang="ru-RU" smtClean="0"/>
              <a:t>27.04.2020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2866843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2001B4-036B-4FB5-81F8-F8C330DE913D}" type="datetimeFigureOut">
              <a:rPr lang="ru-RU" smtClean="0"/>
              <a:t>27.04.2020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1189412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F2001B4-036B-4FB5-81F8-F8C330DE913D}" type="datetimeFigureOut">
              <a:rPr lang="ru-RU" smtClean="0"/>
              <a:t>27.04.2020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3112490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F2001B4-036B-4FB5-81F8-F8C330DE913D}" type="datetimeFigureOut">
              <a:rPr lang="ru-RU" smtClean="0"/>
              <a:t>27.04.2020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3852357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F2001B4-036B-4FB5-81F8-F8C330DE913D}" type="datetimeFigureOut">
              <a:rPr lang="ru-RU" smtClean="0"/>
              <a:t>27.04.2020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783750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F2001B4-036B-4FB5-81F8-F8C330DE913D}" type="datetimeFigureOut">
              <a:rPr lang="ru-RU" smtClean="0"/>
              <a:t>27.04.2020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1130958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2001B4-036B-4FB5-81F8-F8C330DE913D}" type="datetimeFigureOut">
              <a:rPr lang="ru-RU" smtClean="0"/>
              <a:t>27.04.2020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376980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F2001B4-036B-4FB5-81F8-F8C330DE913D}" type="datetimeFigureOut">
              <a:rPr lang="ru-RU" smtClean="0"/>
              <a:t>27.04.2020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670269-CBE9-4F37-8258-5A05F33DFAFA}" type="slidenum">
              <a:rPr lang="ru-RU" smtClean="0"/>
              <a:t>‹#›</a:t>
            </a:fld>
            <a:endParaRPr lang="ru-RU"/>
          </a:p>
        </p:txBody>
      </p:sp>
    </p:spTree>
    <p:extLst>
      <p:ext uri="{BB962C8B-B14F-4D97-AF65-F5344CB8AC3E}">
        <p14:creationId xmlns:p14="http://schemas.microsoft.com/office/powerpoint/2010/main" val="2745791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670269-CBE9-4F37-8258-5A05F33DFAFA}" type="slidenum">
              <a:rPr lang="ru-RU" smtClean="0"/>
              <a:t>‹#›</a:t>
            </a:fld>
            <a:endParaRPr lang="ru-RU"/>
          </a:p>
        </p:txBody>
      </p:sp>
      <p:sp>
        <p:nvSpPr>
          <p:cNvPr id="5" name="Date Placeholder 4"/>
          <p:cNvSpPr>
            <a:spLocks noGrp="1"/>
          </p:cNvSpPr>
          <p:nvPr>
            <p:ph type="dt" sz="half" idx="10"/>
          </p:nvPr>
        </p:nvSpPr>
        <p:spPr/>
        <p:txBody>
          <a:bodyPr/>
          <a:lstStyle/>
          <a:p>
            <a:fld id="{9F2001B4-036B-4FB5-81F8-F8C330DE913D}" type="datetimeFigureOut">
              <a:rPr lang="ru-RU" smtClean="0"/>
              <a:t>27.04.2020</a:t>
            </a:fld>
            <a:endParaRPr lang="ru-RU"/>
          </a:p>
        </p:txBody>
      </p:sp>
    </p:spTree>
    <p:extLst>
      <p:ext uri="{BB962C8B-B14F-4D97-AF65-F5344CB8AC3E}">
        <p14:creationId xmlns:p14="http://schemas.microsoft.com/office/powerpoint/2010/main" val="2322406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F2001B4-036B-4FB5-81F8-F8C330DE913D}" type="datetimeFigureOut">
              <a:rPr lang="ru-RU" smtClean="0"/>
              <a:t>27.04.2020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F670269-CBE9-4F37-8258-5A05F33DFAFA}" type="slidenum">
              <a:rPr lang="ru-RU" smtClean="0"/>
              <a:t>‹#›</a:t>
            </a:fld>
            <a:endParaRPr lang="ru-RU"/>
          </a:p>
        </p:txBody>
      </p:sp>
    </p:spTree>
    <p:extLst>
      <p:ext uri="{BB962C8B-B14F-4D97-AF65-F5344CB8AC3E}">
        <p14:creationId xmlns:p14="http://schemas.microsoft.com/office/powerpoint/2010/main" val="126706045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 xmlns:a16="http://schemas.microsoft.com/office/drawing/2014/main" id="{168D7F57-3DF6-4E7D-80F5-4F427E2BFDE1}"/>
              </a:ext>
            </a:extLst>
          </p:cNvPr>
          <p:cNvSpPr>
            <a:spLocks noGrp="1"/>
          </p:cNvSpPr>
          <p:nvPr>
            <p:ph type="subTitle" idx="1"/>
          </p:nvPr>
        </p:nvSpPr>
        <p:spPr>
          <a:xfrm>
            <a:off x="548640" y="946484"/>
            <a:ext cx="8982635" cy="4700337"/>
          </a:xfrm>
        </p:spPr>
        <p:txBody>
          <a:bodyPr>
            <a:normAutofit lnSpcReduction="10000"/>
          </a:bodyPr>
          <a:lstStyle/>
          <a:p>
            <a:r>
              <a:rPr lang="ru-RU" sz="2800" b="1" dirty="0"/>
              <a:t>Аутогенная тренировка.  Нервно – психическая релаксация.</a:t>
            </a:r>
          </a:p>
          <a:p>
            <a:r>
              <a:rPr lang="ru-RU" sz="2800" b="1" dirty="0"/>
              <a:t> Цель:  </a:t>
            </a:r>
            <a:r>
              <a:rPr lang="ru-RU" sz="2800" dirty="0"/>
              <a:t>Профилактика ипохондрии. </a:t>
            </a:r>
          </a:p>
          <a:p>
            <a:r>
              <a:rPr lang="ru-RU" sz="2800" dirty="0"/>
              <a:t>По Эдмунду Джекобсону,  модифицирован   для использования у взрослых, у детей и подростков И.М. Желдаком и С.А. Игумновым. </a:t>
            </a:r>
          </a:p>
          <a:p>
            <a:r>
              <a:rPr lang="tt-RU" sz="2800" dirty="0"/>
              <a:t>Противопоказания по </a:t>
            </a:r>
            <a:r>
              <a:rPr lang="ru-RU" sz="2800" dirty="0"/>
              <a:t>принципу физиологии: эпилепсия - не допустимо (гидроцефалия, рубцы на легких с осторожностью).  </a:t>
            </a:r>
          </a:p>
          <a:p>
            <a:r>
              <a:rPr lang="ru-RU" sz="2800" dirty="0" smtClean="0"/>
              <a:t>. </a:t>
            </a:r>
            <a:endParaRPr lang="ru-RU" sz="2800" dirty="0"/>
          </a:p>
          <a:p>
            <a:endParaRPr lang="ru-RU" dirty="0"/>
          </a:p>
        </p:txBody>
      </p:sp>
    </p:spTree>
    <p:extLst>
      <p:ext uri="{BB962C8B-B14F-4D97-AF65-F5344CB8AC3E}">
        <p14:creationId xmlns:p14="http://schemas.microsoft.com/office/powerpoint/2010/main" val="1922342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7CF41AD-C80C-4A93-B051-CBF94321C2F1}"/>
              </a:ext>
            </a:extLst>
          </p:cNvPr>
          <p:cNvSpPr>
            <a:spLocks noGrp="1"/>
          </p:cNvSpPr>
          <p:nvPr>
            <p:ph idx="1"/>
          </p:nvPr>
        </p:nvSpPr>
        <p:spPr>
          <a:xfrm>
            <a:off x="645061" y="224212"/>
            <a:ext cx="8596668" cy="3880773"/>
          </a:xfrm>
        </p:spPr>
        <p:txBody>
          <a:bodyPr>
            <a:normAutofit fontScale="32500" lnSpcReduction="20000"/>
          </a:bodyPr>
          <a:lstStyle/>
          <a:p>
            <a:r>
              <a:rPr lang="ru-RU" sz="5800" dirty="0">
                <a:latin typeface="Times New Roman" panose="02020603050405020304" pitchFamily="18" charset="0"/>
                <a:cs typeface="Times New Roman" panose="02020603050405020304" pitchFamily="18" charset="0"/>
              </a:rPr>
              <a:t>9.  Теперь, чтобы убедиться в том,  насколько расслаблены основные мышцы твоего тела, я вернусь и перечислю мышцы,  которые мы напрягали и расслабляли. Когда я буду называть их,  дай  возможность еще больше расслабиться им. При этом представь,  как волна теплого воздуха вновь охватывает их….</a:t>
            </a:r>
          </a:p>
          <a:p>
            <a:r>
              <a:rPr lang="ru-RU" sz="5800" dirty="0">
                <a:latin typeface="Times New Roman" panose="02020603050405020304" pitchFamily="18" charset="0"/>
                <a:cs typeface="Times New Roman" panose="02020603050405020304" pitchFamily="18" charset="0"/>
              </a:rPr>
              <a:t> Важно!!! На этом фоне   произноситься формула внушения (лечебного или ресурсного содержания).</a:t>
            </a:r>
          </a:p>
          <a:p>
            <a:endParaRPr lang="ru-RU" sz="5800" dirty="0">
              <a:latin typeface="Times New Roman" panose="02020603050405020304" pitchFamily="18" charset="0"/>
              <a:cs typeface="Times New Roman" panose="02020603050405020304" pitchFamily="18" charset="0"/>
            </a:endParaRPr>
          </a:p>
          <a:p>
            <a:pPr marL="0" indent="0">
              <a:buNone/>
            </a:pPr>
            <a:r>
              <a:rPr lang="ru-RU" sz="7000" b="1" dirty="0">
                <a:latin typeface="Times New Roman" panose="02020603050405020304" pitchFamily="18" charset="0"/>
                <a:cs typeface="Times New Roman" panose="02020603050405020304" pitchFamily="18" charset="0"/>
              </a:rPr>
              <a:t>Уделяйте каждый день 15 минут, для восстановления дыхательной  функции организма и для снятия нервного напряжения.  Удачи! Будьте здоровы!!!</a:t>
            </a:r>
          </a:p>
        </p:txBody>
      </p:sp>
    </p:spTree>
    <p:extLst>
      <p:ext uri="{BB962C8B-B14F-4D97-AF65-F5344CB8AC3E}">
        <p14:creationId xmlns:p14="http://schemas.microsoft.com/office/powerpoint/2010/main" val="2864897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9686B9D2-402E-4064-9C21-BAD6E7A3E5CE}"/>
              </a:ext>
            </a:extLst>
          </p:cNvPr>
          <p:cNvSpPr>
            <a:spLocks noGrp="1"/>
          </p:cNvSpPr>
          <p:nvPr>
            <p:ph idx="1"/>
          </p:nvPr>
        </p:nvSpPr>
        <p:spPr>
          <a:xfrm>
            <a:off x="677334" y="376519"/>
            <a:ext cx="8596668" cy="5664844"/>
          </a:xfrm>
        </p:spPr>
        <p:txBody>
          <a:bodyPr/>
          <a:lstStyle/>
          <a:p>
            <a:r>
              <a:rPr lang="ru-RU" sz="2400" b="1" dirty="0"/>
              <a:t>Принцип обращения в первом лице!!!</a:t>
            </a:r>
            <a:endParaRPr lang="ru-RU" sz="2400" dirty="0"/>
          </a:p>
          <a:p>
            <a:r>
              <a:rPr lang="ru-RU" sz="2400" dirty="0"/>
              <a:t>        Сейчас ты готов к тому, чтобы расслабиться для достижения состояния полного отдыха. Откинься, пожалуйста, назад в кресле, устройся очень удобно.  Закрой,  пожалуйста,  глаза. Сначала обрати свое внимание на дыхание. Почувствуй, как струя свежего воздуха входит через ноздри и поступает дальше в легкие, как твои грудь и живот расширяются на вдохе и опадают на выдохе.  Пауза 30 сек.</a:t>
            </a:r>
          </a:p>
          <a:p>
            <a:r>
              <a:rPr lang="ru-RU" sz="2400" dirty="0"/>
              <a:t>Я всегда буду подробно рассказывать тебе об упражнении на расслабление до того как ты приступишь к его выполнению.  Поэтому обращай внимание на слова «Готов»,  «Начали».</a:t>
            </a:r>
          </a:p>
          <a:p>
            <a:endParaRPr lang="ru-RU" dirty="0"/>
          </a:p>
        </p:txBody>
      </p:sp>
    </p:spTree>
    <p:extLst>
      <p:ext uri="{BB962C8B-B14F-4D97-AF65-F5344CB8AC3E}">
        <p14:creationId xmlns:p14="http://schemas.microsoft.com/office/powerpoint/2010/main" val="4186655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BFBE78E1-1E90-40E0-8BF7-8B731A02BF37}"/>
              </a:ext>
            </a:extLst>
          </p:cNvPr>
          <p:cNvSpPr>
            <a:spLocks noGrp="1"/>
          </p:cNvSpPr>
          <p:nvPr>
            <p:ph idx="1"/>
          </p:nvPr>
        </p:nvSpPr>
        <p:spPr>
          <a:xfrm>
            <a:off x="677333" y="376519"/>
            <a:ext cx="8983033" cy="5664844"/>
          </a:xfrm>
        </p:spPr>
        <p:txBody>
          <a:bodyPr/>
          <a:lstStyle/>
          <a:p>
            <a:pPr lvl="0"/>
            <a:r>
              <a:rPr lang="ru-RU" sz="2800" dirty="0"/>
              <a:t>1. Начнем с груди. По моему сигналу  сделай глубокий вдох. Постарайся вздохнуть весь воздух, находящийся вокруг тебя. Готов? Начали. Сделай глубокий вдох…глубже…глубже, задержи  и  расслабься.  Просто выдохни весь воздух из легких и возобнови обычное дыхание. Почувствовал ли ты напряжение в области груди на вдохе и расслабление на выдохе?  Повторить упражнения с паузами 5-10 секунд. </a:t>
            </a:r>
          </a:p>
          <a:p>
            <a:r>
              <a:rPr lang="ru-RU" sz="2800" dirty="0"/>
              <a:t>Важно при вдохе чувствовать напряжение и при выдохе расслабление. </a:t>
            </a:r>
          </a:p>
          <a:p>
            <a:endParaRPr lang="ru-RU" dirty="0"/>
          </a:p>
        </p:txBody>
      </p:sp>
    </p:spTree>
    <p:extLst>
      <p:ext uri="{BB962C8B-B14F-4D97-AF65-F5344CB8AC3E}">
        <p14:creationId xmlns:p14="http://schemas.microsoft.com/office/powerpoint/2010/main" val="2787012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58648FED-EAFB-46BA-828D-038D5DDE7A77}"/>
              </a:ext>
            </a:extLst>
          </p:cNvPr>
          <p:cNvSpPr>
            <a:spLocks noGrp="1"/>
          </p:cNvSpPr>
          <p:nvPr>
            <p:ph idx="1"/>
          </p:nvPr>
        </p:nvSpPr>
        <p:spPr>
          <a:xfrm>
            <a:off x="677334" y="311973"/>
            <a:ext cx="8596668" cy="5729390"/>
          </a:xfrm>
        </p:spPr>
        <p:txBody>
          <a:bodyPr>
            <a:normAutofit lnSpcReduction="10000"/>
          </a:bodyPr>
          <a:lstStyle/>
          <a:p>
            <a:r>
              <a:rPr lang="ru-RU" sz="3200" dirty="0"/>
              <a:t>2. Теперь поставь обе стопы на пол. Оставь носки на полу, а пятки приподними как можно выше. Готов? Начали.  Подними пятки высоко очень высоко. Подержи так…..расслабь.   Просто дай им мягко опуститься на пол. При расслаблении ты почувствуешь тепло и покалывание. Икроножные мышцы становятся теплыми, мягкими, расслабленными.  Теперь подними обе носка очень высоко…еще выше.  Подержи и расслабь ноги. </a:t>
            </a:r>
          </a:p>
          <a:p>
            <a:endParaRPr lang="ru-RU" dirty="0"/>
          </a:p>
        </p:txBody>
      </p:sp>
    </p:spTree>
    <p:extLst>
      <p:ext uri="{BB962C8B-B14F-4D97-AF65-F5344CB8AC3E}">
        <p14:creationId xmlns:p14="http://schemas.microsoft.com/office/powerpoint/2010/main" val="4290396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77346388-49F1-4F34-A656-2D11A2751ADD}"/>
              </a:ext>
            </a:extLst>
          </p:cNvPr>
          <p:cNvSpPr>
            <a:spLocks noGrp="1"/>
          </p:cNvSpPr>
          <p:nvPr>
            <p:ph idx="1"/>
          </p:nvPr>
        </p:nvSpPr>
        <p:spPr>
          <a:xfrm>
            <a:off x="677334" y="129093"/>
            <a:ext cx="8596668" cy="5912270"/>
          </a:xfrm>
        </p:spPr>
        <p:txBody>
          <a:bodyPr>
            <a:normAutofit lnSpcReduction="10000"/>
          </a:bodyPr>
          <a:lstStyle/>
          <a:p>
            <a:r>
              <a:rPr lang="ru-RU" sz="2800" dirty="0"/>
              <a:t>3. Следующая группа мышц  - это мышцы бедра. Упражнение простое. По сигналу вытяни ноги перед собой. Не забывай держать икры свободными, не напрягай их.  Готов?  Начали, выпрями обе ноги перед собой. Очень прямо. Еще прямее. Подержи так и расслабь. Просто дай ногам мягко опуститься на пол. Ощущал ли ты напряжение в верхней части бедер? Повторим это упражнение.  Чтобы проработать противоположные группы мышц, представь себе, что ты находишься на пляже и зарываешься пятками в теплый сухой песок. Готов? Начали. Зарой свои пятки в песок. С большим усилием, сильнее и расслабь. Почувствуй расслабление в верхних частях ног. </a:t>
            </a:r>
          </a:p>
          <a:p>
            <a:endParaRPr lang="ru-RU" dirty="0"/>
          </a:p>
        </p:txBody>
      </p:sp>
    </p:spTree>
    <p:extLst>
      <p:ext uri="{BB962C8B-B14F-4D97-AF65-F5344CB8AC3E}">
        <p14:creationId xmlns:p14="http://schemas.microsoft.com/office/powerpoint/2010/main" val="2988875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74D6A06A-3271-4460-B54E-C4304A4442DC}"/>
              </a:ext>
            </a:extLst>
          </p:cNvPr>
          <p:cNvSpPr>
            <a:spLocks noGrp="1"/>
          </p:cNvSpPr>
          <p:nvPr>
            <p:ph idx="1"/>
          </p:nvPr>
        </p:nvSpPr>
        <p:spPr>
          <a:xfrm>
            <a:off x="677334" y="215153"/>
            <a:ext cx="8596668" cy="6642847"/>
          </a:xfrm>
        </p:spPr>
        <p:txBody>
          <a:bodyPr>
            <a:normAutofit/>
          </a:bodyPr>
          <a:lstStyle/>
          <a:p>
            <a:r>
              <a:rPr lang="ru-RU" sz="2800" dirty="0"/>
              <a:t>4.  Сейчас переходим к рукам.  Сожми  обе руки в кулак одновременно. Сожми кисти рук в кулаки как можно крепче. Готов? Начали. Представь, что ты сжимаешь все свои проблемы, трудности, болезни и невзгоды. Еще крепче сожми  и старайся раздавить все то, что в кулачках. Теперь расслабь руки. Чувствуешь приятное тепло, покалывание, пульсацию  в кистях рук? Это отличное упражнение для тех, кто много пишет. Теперь повторим. Расслабься. Теперь просто растопырь пальцы как можно шире…еще шире. Подержи и расслабь. Теперь повторим. Готов? Начали.  (повторить два раза).  Сосредоточься на ощущениях, приятное тепло, покалывания как после мороза.</a:t>
            </a:r>
          </a:p>
          <a:p>
            <a:endParaRPr lang="ru-RU" dirty="0"/>
          </a:p>
        </p:txBody>
      </p:sp>
    </p:spTree>
    <p:extLst>
      <p:ext uri="{BB962C8B-B14F-4D97-AF65-F5344CB8AC3E}">
        <p14:creationId xmlns:p14="http://schemas.microsoft.com/office/powerpoint/2010/main" val="1354310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543A8164-AD47-422F-AC16-918FF045DCC1}"/>
              </a:ext>
            </a:extLst>
          </p:cNvPr>
          <p:cNvSpPr>
            <a:spLocks noGrp="1"/>
          </p:cNvSpPr>
          <p:nvPr>
            <p:ph idx="1"/>
          </p:nvPr>
        </p:nvSpPr>
        <p:spPr>
          <a:xfrm>
            <a:off x="677334" y="236669"/>
            <a:ext cx="9133640" cy="6390042"/>
          </a:xfrm>
        </p:spPr>
        <p:txBody>
          <a:bodyPr/>
          <a:lstStyle/>
          <a:p>
            <a:pPr lvl="0"/>
            <a:r>
              <a:rPr lang="ru-RU" sz="2400" dirty="0"/>
              <a:t>5. Теперь попробуем плечами. Стрессы и напряжения мы храним в плечах. Оттуда и высказывания «давят на плечи». Нужно коснуться верхушками плеч мочек ушей. Готов? Начали. Подтяни плечи вверх. Очень высоко, еще выше. Подержи и расслабь.  (Ощущение чувство тепла и приятная тяжесть в плечах). </a:t>
            </a:r>
          </a:p>
          <a:p>
            <a:pPr lvl="0"/>
            <a:r>
              <a:rPr lang="ru-RU" sz="2400" dirty="0"/>
              <a:t>6. Теперь переедем к лицу. Начнем со рта. Улыбнись широко, еще шире. Подержи так и расслабься. Теперь сожми губы, как бы пытаешься поцеловать. Готов? Начали. Собери губы, крепче, еще крепче, ..держи, ..расслабь.  А теперь повторяем с глазами, зажмурь  сильно-сильно и расслабь. Готов? Начали. Это упражнение снимает утомляемость с глаз.</a:t>
            </a:r>
          </a:p>
          <a:p>
            <a:pPr marL="0" indent="0">
              <a:buNone/>
            </a:pPr>
            <a:endParaRPr lang="ru-RU" dirty="0"/>
          </a:p>
        </p:txBody>
      </p:sp>
    </p:spTree>
    <p:extLst>
      <p:ext uri="{BB962C8B-B14F-4D97-AF65-F5344CB8AC3E}">
        <p14:creationId xmlns:p14="http://schemas.microsoft.com/office/powerpoint/2010/main" val="145782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2155B6FE-3979-4CD2-B98E-3127CB54BA4A}"/>
              </a:ext>
            </a:extLst>
          </p:cNvPr>
          <p:cNvSpPr>
            <a:spLocks noGrp="1"/>
          </p:cNvSpPr>
          <p:nvPr>
            <p:ph idx="1"/>
          </p:nvPr>
        </p:nvSpPr>
        <p:spPr>
          <a:xfrm>
            <a:off x="677334" y="182880"/>
            <a:ext cx="8596668" cy="6336253"/>
          </a:xfrm>
        </p:spPr>
        <p:txBody>
          <a:bodyPr>
            <a:normAutofit/>
          </a:bodyPr>
          <a:lstStyle/>
          <a:p>
            <a:r>
              <a:rPr lang="ru-RU" sz="2800" dirty="0"/>
              <a:t>7. Теперь снова направь свое внимание на дыхание, почувствуй. Как с каждым вдохом…приятная свежесть, прохлада, ..вливаются через твои ноздри,  дыхательные пути  в легкие  приносят бодрость, энергию,…здоровье.. Грудная клетка расширяется,…расправляется. А с каждым  выдохом живот опускается,…теплая воздушная струя выходит ….через дыхательные  пути, ..ноздри. Представь его как облако пара, которое,  отделяется от тебя,….унося все болезни,….тревоги,.. страхи  тают, растворяются.  Ты испытываешь чувство уверенности, приятного покоя души.</a:t>
            </a:r>
          </a:p>
          <a:p>
            <a:endParaRPr lang="ru-RU" dirty="0"/>
          </a:p>
        </p:txBody>
      </p:sp>
    </p:spTree>
    <p:extLst>
      <p:ext uri="{BB962C8B-B14F-4D97-AF65-F5344CB8AC3E}">
        <p14:creationId xmlns:p14="http://schemas.microsoft.com/office/powerpoint/2010/main" val="3685408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36F5483F-A146-4CB9-BB18-6B7E6C0015D6}"/>
              </a:ext>
            </a:extLst>
          </p:cNvPr>
          <p:cNvSpPr>
            <a:spLocks noGrp="1"/>
          </p:cNvSpPr>
          <p:nvPr>
            <p:ph idx="1"/>
          </p:nvPr>
        </p:nvSpPr>
        <p:spPr>
          <a:xfrm>
            <a:off x="279301" y="731521"/>
            <a:ext cx="8596668" cy="5750906"/>
          </a:xfrm>
        </p:spPr>
        <p:txBody>
          <a:bodyPr>
            <a:normAutofit lnSpcReduction="10000"/>
          </a:bodyPr>
          <a:lstStyle/>
          <a:p>
            <a:pPr lvl="0"/>
            <a:r>
              <a:rPr lang="ru-RU" sz="3200" dirty="0"/>
              <a:t>8.  А сейчас переедем к работе с внутренними органами. Сделай спокойный глоток воды и проследи, как теплая волна проходит в глубине твоей шеи…груди…живота. В верхней части живота  появилось приятное тепло, похожее на кругов от брошенного в воду камня.  Круги расходятся по животу,…по всему телу….</a:t>
            </a:r>
          </a:p>
          <a:p>
            <a:r>
              <a:rPr lang="ru-RU" sz="3200" dirty="0"/>
              <a:t>Побудь в этом состояние   покоя и тепла….</a:t>
            </a:r>
          </a:p>
          <a:p>
            <a:r>
              <a:rPr lang="ru-RU" sz="3200" dirty="0"/>
              <a:t>Прочувствуй полную расслабленность….</a:t>
            </a:r>
          </a:p>
          <a:p>
            <a:endParaRPr lang="ru-RU" dirty="0"/>
          </a:p>
        </p:txBody>
      </p:sp>
    </p:spTree>
    <p:extLst>
      <p:ext uri="{BB962C8B-B14F-4D97-AF65-F5344CB8AC3E}">
        <p14:creationId xmlns:p14="http://schemas.microsoft.com/office/powerpoint/2010/main" val="2760858665"/>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82</TotalTime>
  <Words>932</Words>
  <Application>Microsoft Office PowerPoint</Application>
  <PresentationFormat>Широкоэкранный</PresentationFormat>
  <Paragraphs>24</Paragraphs>
  <Slides>10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Times New Roman</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Эльвира</dc:creator>
  <cp:lastModifiedBy>пользователь</cp:lastModifiedBy>
  <cp:revision>11</cp:revision>
  <dcterms:created xsi:type="dcterms:W3CDTF">2020-04-10T12:47:48Z</dcterms:created>
  <dcterms:modified xsi:type="dcterms:W3CDTF">2020-04-27T12:09:20Z</dcterms:modified>
</cp:coreProperties>
</file>